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4" r:id="rId5"/>
    <p:sldId id="263" r:id="rId6"/>
    <p:sldId id="262" r:id="rId7"/>
    <p:sldId id="261" r:id="rId8"/>
    <p:sldId id="260" r:id="rId9"/>
    <p:sldId id="259" r:id="rId10"/>
    <p:sldId id="257" r:id="rId11"/>
    <p:sldId id="258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08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96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639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81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768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79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4700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03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85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86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760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BFEE9-F671-4E85-8B5B-37BD6656C4A4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0D461-FA46-4AC9-B0C6-AF6C8CF782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08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78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Calibration setup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7586" y="2241186"/>
            <a:ext cx="4518290" cy="33887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0375" y="2130425"/>
            <a:ext cx="48514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2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End result- mode 1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5989" y="2003085"/>
            <a:ext cx="5508890" cy="4131668"/>
          </a:xfrm>
        </p:spPr>
      </p:pic>
    </p:spTree>
    <p:extLst>
      <p:ext uri="{BB962C8B-B14F-4D97-AF65-F5344CB8AC3E}">
        <p14:creationId xmlns:p14="http://schemas.microsoft.com/office/powerpoint/2010/main" val="43142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End result- mode 2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3311" y="2022111"/>
            <a:ext cx="4594490" cy="34458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29100" y="19431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End result – mode 2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93336" y="2145936"/>
            <a:ext cx="4975490" cy="37316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1055" y="2119745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3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40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Kinematics – above base notation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68202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Kinematics- below base notation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36786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Distance -</a:t>
            </a:r>
            <a:r>
              <a:rPr lang="en-CA" dirty="0" err="1" smtClean="0"/>
              <a:t>ydir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4255" y="354145"/>
            <a:ext cx="4746890" cy="7543800"/>
          </a:xfrm>
        </p:spPr>
      </p:pic>
    </p:spTree>
    <p:extLst>
      <p:ext uri="{BB962C8B-B14F-4D97-AF65-F5344CB8AC3E}">
        <p14:creationId xmlns:p14="http://schemas.microsoft.com/office/powerpoint/2010/main" val="275057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Distance - </a:t>
            </a:r>
            <a:r>
              <a:rPr lang="en-CA" dirty="0" err="1" smtClean="0"/>
              <a:t>xdir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3635" y="224763"/>
            <a:ext cx="4716727" cy="8077201"/>
          </a:xfrm>
        </p:spPr>
      </p:pic>
    </p:spTree>
    <p:extLst>
      <p:ext uri="{BB962C8B-B14F-4D97-AF65-F5344CB8AC3E}">
        <p14:creationId xmlns:p14="http://schemas.microsoft.com/office/powerpoint/2010/main" val="304068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Masking –original 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72663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Masking - after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24251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 isolation- before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7900" y="495301"/>
            <a:ext cx="4495801" cy="7010402"/>
          </a:xfrm>
        </p:spPr>
      </p:pic>
    </p:spTree>
    <p:extLst>
      <p:ext uri="{BB962C8B-B14F-4D97-AF65-F5344CB8AC3E}">
        <p14:creationId xmlns:p14="http://schemas.microsoft.com/office/powerpoint/2010/main" val="84938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 isolation - after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7555" y="316045"/>
            <a:ext cx="5127890" cy="7543801"/>
          </a:xfrm>
        </p:spPr>
      </p:pic>
    </p:spTree>
    <p:extLst>
      <p:ext uri="{BB962C8B-B14F-4D97-AF65-F5344CB8AC3E}">
        <p14:creationId xmlns:p14="http://schemas.microsoft.com/office/powerpoint/2010/main" val="2202195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43</Words>
  <Application>Microsoft Office PowerPoint</Application>
  <PresentationFormat>On-screen Show (4:3)</PresentationFormat>
  <Paragraphs>12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Kinematics – above base notation</vt:lpstr>
      <vt:lpstr>Kinematics- below base notation</vt:lpstr>
      <vt:lpstr>Distance -ydir</vt:lpstr>
      <vt:lpstr>Distance - xdir</vt:lpstr>
      <vt:lpstr>Masking –original </vt:lpstr>
      <vt:lpstr>Masking - after</vt:lpstr>
      <vt:lpstr>Object isolation- before</vt:lpstr>
      <vt:lpstr>Object isolation - after</vt:lpstr>
      <vt:lpstr>Calibration setup</vt:lpstr>
      <vt:lpstr>End result- mode 1</vt:lpstr>
      <vt:lpstr>End result- mode 2</vt:lpstr>
      <vt:lpstr>End result – mode 2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Owner</cp:lastModifiedBy>
  <cp:revision>3</cp:revision>
  <dcterms:created xsi:type="dcterms:W3CDTF">2016-12-05T12:59:23Z</dcterms:created>
  <dcterms:modified xsi:type="dcterms:W3CDTF">2016-12-05T13:29:33Z</dcterms:modified>
</cp:coreProperties>
</file>